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104" y="-4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slide" Target="slides/slide1.xml"/>
  <Relationship Id="rId3" Type="http://schemas.openxmlformats.org/officeDocument/2006/relationships/printerSettings" Target="printerSettings/printerSettings1.bin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heme" Target="theme/theme1.xml"/>
  <Relationship Id="rId7" Type="http://schemas.openxmlformats.org/officeDocument/2006/relationships/tableStyles" Target="tableStyles.xml"/>
</Relationships>
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7437-C430-2141-B244-716DE9E4F7D6}" type="datetimeFigureOut">
              <a:rPr lang="de-DE" smtClean="0"/>
              <a:t>25.08.16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5CC2-4A35-9741-83D3-002F6F1F83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4906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7437-C430-2141-B244-716DE9E4F7D6}" type="datetimeFigureOut">
              <a:rPr lang="de-DE" smtClean="0"/>
              <a:t>25.08.16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5CC2-4A35-9741-83D3-002F6F1F83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87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7437-C430-2141-B244-716DE9E4F7D6}" type="datetimeFigureOut">
              <a:rPr lang="de-DE" smtClean="0"/>
              <a:t>25.08.16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5CC2-4A35-9741-83D3-002F6F1F83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7437-C430-2141-B244-716DE9E4F7D6}" type="datetimeFigureOut">
              <a:rPr lang="de-DE" smtClean="0"/>
              <a:t>25.08.16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5CC2-4A35-9741-83D3-002F6F1F83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397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7437-C430-2141-B244-716DE9E4F7D6}" type="datetimeFigureOut">
              <a:rPr lang="de-DE" smtClean="0"/>
              <a:t>25.08.16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5CC2-4A35-9741-83D3-002F6F1F83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233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7437-C430-2141-B244-716DE9E4F7D6}" type="datetimeFigureOut">
              <a:rPr lang="de-DE" smtClean="0"/>
              <a:t>25.08.16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5CC2-4A35-9741-83D3-002F6F1F83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699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7437-C430-2141-B244-716DE9E4F7D6}" type="datetimeFigureOut">
              <a:rPr lang="de-DE" smtClean="0"/>
              <a:t>25.08.16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5CC2-4A35-9741-83D3-002F6F1F83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313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7437-C430-2141-B244-716DE9E4F7D6}" type="datetimeFigureOut">
              <a:rPr lang="de-DE" smtClean="0"/>
              <a:t>25.08.16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5CC2-4A35-9741-83D3-002F6F1F83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9229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7437-C430-2141-B244-716DE9E4F7D6}" type="datetimeFigureOut">
              <a:rPr lang="de-DE" smtClean="0"/>
              <a:t>25.08.16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5CC2-4A35-9741-83D3-002F6F1F83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0038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7437-C430-2141-B244-716DE9E4F7D6}" type="datetimeFigureOut">
              <a:rPr lang="de-DE" smtClean="0"/>
              <a:t>25.08.16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5CC2-4A35-9741-83D3-002F6F1F83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16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7437-C430-2141-B244-716DE9E4F7D6}" type="datetimeFigureOut">
              <a:rPr lang="de-DE" smtClean="0"/>
              <a:t>25.08.16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5CC2-4A35-9741-83D3-002F6F1F83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2803696"/>
      </p:ext>
    </p:extLst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A7437-C430-2141-B244-716DE9E4F7D6}" type="datetimeFigureOut">
              <a:rPr lang="de-DE" smtClean="0"/>
              <a:t>25.08.16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55CC2-4A35-9741-83D3-002F6F1F83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823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Test </a:t>
            </a:r>
            <a:r>
              <a:rPr lang="de-DE" dirty="0" err="1" smtClean="0"/>
              <a:t>Powerpoint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7120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Macintosh PowerPoint</Application>
  <PresentationFormat>Bildschirmpräsentation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Office-Design</vt:lpstr>
      <vt:lpstr>Test Powerpoint</vt:lpstr>
    </vt:vector>
  </TitlesOfParts>
  <Company>Pixelpark AG</Company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2016-08-25T09:17:39Z</dcterms:created>
  <dc:creator>Stephan Kopf</dc:creator>
  <lastModifiedBy>Stephan Kopf</lastModifiedBy>
  <dcterms:modified xsi:type="dcterms:W3CDTF">2016-08-25T09:18:11Z</dcterms:modified>
  <revision>1</revision>
  <dc:title>Test Powerpoint</dc:title>
</coreProperties>
</file>